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93" r:id="rId2"/>
    <p:sldId id="292" r:id="rId3"/>
  </p:sldIdLst>
  <p:sldSz cx="9144000" cy="6858000" type="screen4x3"/>
  <p:notesSz cx="9939338" cy="6805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293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3">
          <p15:clr>
            <a:srgbClr val="A4A3A4"/>
          </p15:clr>
        </p15:guide>
        <p15:guide id="2" pos="3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F7"/>
    <a:srgbClr val="990033"/>
    <a:srgbClr val="FD9472"/>
    <a:srgbClr val="D66C32"/>
    <a:srgbClr val="4D78AE"/>
    <a:srgbClr val="5AC4BE"/>
    <a:srgbClr val="D2EDEC"/>
    <a:srgbClr val="D5692D"/>
    <a:srgbClr val="BFD1E7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3696"/>
      </p:guideLst>
    </p:cSldViewPr>
  </p:slideViewPr>
  <p:outlineViewPr>
    <p:cViewPr>
      <p:scale>
        <a:sx n="33" d="100"/>
        <a:sy n="33" d="100"/>
      </p:scale>
      <p:origin x="0" y="-464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14" d="100"/>
          <a:sy n="114" d="100"/>
        </p:scale>
        <p:origin x="-2124" y="-108"/>
      </p:cViewPr>
      <p:guideLst>
        <p:guide orient="horz" pos="2143"/>
        <p:guide pos="3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9278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8088B-51DC-413A-8BE6-4964AF67303E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9278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D0F59-E029-4953-A51B-EEE9287970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84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6E974-FBA0-4BE0-9C9A-64BFC5D3E7F7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70250" y="511175"/>
            <a:ext cx="3400425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775" y="3232150"/>
            <a:ext cx="7951788" cy="3062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430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275" y="646430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18EA5-F27D-4838-BE10-8ADE2DFF99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90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1625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제목 </a:t>
            </a:r>
            <a:r>
              <a:rPr lang="en-US" altLang="ko-KR" dirty="0" smtClean="0"/>
              <a:t>: 48</a:t>
            </a:r>
            <a:r>
              <a:rPr lang="ko-KR" altLang="en-US" smtClean="0"/>
              <a:t>포인트</a:t>
            </a:r>
            <a:endParaRPr lang="en-US" altLang="ko-KR" dirty="0" smtClean="0"/>
          </a:p>
          <a:p>
            <a:r>
              <a:rPr lang="ko-KR" altLang="en-US" dirty="0" smtClean="0"/>
              <a:t>내용 </a:t>
            </a:r>
            <a:r>
              <a:rPr lang="en-US" altLang="ko-KR" dirty="0" smtClean="0"/>
              <a:t>: 32</a:t>
            </a:r>
            <a:r>
              <a:rPr lang="ko-KR" altLang="en-US" smtClean="0"/>
              <a:t>포인트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387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116"/>
          <p:cNvSpPr>
            <a:spLocks noChangeArrowheads="1"/>
          </p:cNvSpPr>
          <p:nvPr/>
        </p:nvSpPr>
        <p:spPr bwMode="auto">
          <a:xfrm>
            <a:off x="1009705" y="1714500"/>
            <a:ext cx="6072186" cy="3252788"/>
          </a:xfrm>
          <a:prstGeom prst="roundRect">
            <a:avLst>
              <a:gd name="adj" fmla="val 5423"/>
            </a:avLst>
          </a:prstGeom>
          <a:ln w="76200">
            <a:solidFill>
              <a:srgbClr val="FF5C0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35" name="텍스트 개체 틀 6"/>
          <p:cNvSpPr>
            <a:spLocks noGrp="1"/>
          </p:cNvSpPr>
          <p:nvPr>
            <p:ph type="body" sz="quarter" idx="10"/>
          </p:nvPr>
        </p:nvSpPr>
        <p:spPr>
          <a:xfrm>
            <a:off x="1223392" y="1928802"/>
            <a:ext cx="5572165" cy="2786082"/>
          </a:xfrm>
        </p:spPr>
        <p:txBody>
          <a:bodyPr>
            <a:normAutofit/>
          </a:bodyPr>
          <a:lstStyle>
            <a:lvl1pPr marL="180975" indent="-180975" algn="just">
              <a:defRPr sz="2200" b="1"/>
            </a:lvl1pPr>
            <a:lvl2pPr marL="361950" indent="-180975" algn="just">
              <a:buNone/>
              <a:defRPr sz="180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pic>
        <p:nvPicPr>
          <p:cNvPr id="120" name="그림 119" descr="캐릭터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2960" y="3356946"/>
            <a:ext cx="2161036" cy="288036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개념확인문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5</a:t>
            </a:r>
            <a:fld id="{1171F970-A8DB-4977-A61F-EB0BC14948D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9" r:id="rId7"/>
    <p:sldLayoutId id="2147483658" r:id="rId8"/>
    <p:sldLayoutId id="2147483656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1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568981"/>
            <a:ext cx="784112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altLang="ko-KR" sz="2400" dirty="0"/>
              <a:t>#include &lt;stdio.h&gt;</a:t>
            </a:r>
          </a:p>
          <a:p>
            <a:r>
              <a:rPr lang="pt-BR" altLang="ko-KR" sz="2400" dirty="0"/>
              <a:t>int d[100][100];</a:t>
            </a:r>
          </a:p>
          <a:p>
            <a:r>
              <a:rPr lang="pt-BR" altLang="ko-KR" sz="2400" dirty="0"/>
              <a:t>int n;</a:t>
            </a:r>
          </a:p>
          <a:p>
            <a:r>
              <a:rPr lang="pt-BR" altLang="ko-KR" sz="2400" dirty="0"/>
              <a:t>int main( )</a:t>
            </a:r>
          </a:p>
          <a:p>
            <a:r>
              <a:rPr lang="pt-BR" altLang="ko-KR" sz="2400" dirty="0"/>
              <a:t>{</a:t>
            </a:r>
          </a:p>
          <a:p>
            <a:r>
              <a:rPr lang="pt-BR" altLang="ko-KR" sz="2400" dirty="0" smtClean="0"/>
              <a:t>    scanf</a:t>
            </a:r>
            <a:r>
              <a:rPr lang="pt-BR" altLang="ko-KR" sz="2400" dirty="0"/>
              <a:t>("%d", &amp;n</a:t>
            </a:r>
            <a:r>
              <a:rPr lang="pt-BR" altLang="ko-KR" sz="2400" dirty="0" smtClean="0"/>
              <a:t>);</a:t>
            </a:r>
          </a:p>
          <a:p>
            <a:endParaRPr lang="pt-BR" altLang="ko-KR" sz="2400" dirty="0"/>
          </a:p>
          <a:p>
            <a:r>
              <a:rPr lang="pt-BR" altLang="ko-KR" sz="2400" dirty="0" smtClean="0"/>
              <a:t>    for(int </a:t>
            </a:r>
            <a:r>
              <a:rPr lang="pt-BR" altLang="ko-KR" sz="2400" dirty="0"/>
              <a:t>i = 1; i &lt;= n; i ++)</a:t>
            </a:r>
          </a:p>
          <a:p>
            <a:r>
              <a:rPr lang="pt-BR" altLang="ko-KR" sz="2400" dirty="0" smtClean="0"/>
              <a:t>    {</a:t>
            </a:r>
            <a:endParaRPr lang="pt-BR" altLang="ko-KR" sz="2400" dirty="0"/>
          </a:p>
          <a:p>
            <a:r>
              <a:rPr lang="pt-BR" altLang="ko-KR" sz="2400" dirty="0" smtClean="0"/>
              <a:t>        for(int </a:t>
            </a:r>
            <a:r>
              <a:rPr lang="pt-BR" altLang="ko-KR" sz="2400" dirty="0"/>
              <a:t>j = 1; j &lt;= i; j ++)</a:t>
            </a:r>
          </a:p>
          <a:p>
            <a:r>
              <a:rPr lang="pt-BR" altLang="ko-KR" sz="2400" dirty="0" smtClean="0"/>
              <a:t>        {</a:t>
            </a:r>
            <a:endParaRPr lang="pt-BR" altLang="ko-KR" sz="2400" dirty="0"/>
          </a:p>
          <a:p>
            <a:r>
              <a:rPr lang="pt-BR" altLang="ko-KR" sz="2400" dirty="0" smtClean="0"/>
              <a:t>            if(j </a:t>
            </a:r>
            <a:r>
              <a:rPr lang="pt-BR" altLang="ko-KR" sz="2400" dirty="0"/>
              <a:t>== 1)</a:t>
            </a:r>
          </a:p>
          <a:p>
            <a:r>
              <a:rPr lang="pt-BR" altLang="ko-KR" sz="2400" dirty="0" smtClean="0"/>
              <a:t>                d[i</a:t>
            </a:r>
            <a:r>
              <a:rPr lang="pt-BR" altLang="ko-KR" sz="2400" dirty="0"/>
              <a:t>][j] = 1;</a:t>
            </a:r>
          </a:p>
        </p:txBody>
      </p:sp>
      <p:sp>
        <p:nvSpPr>
          <p:cNvPr id="15" name="모서리가 둥근 직사각형 14">
            <a:hlinkClick r:id="" action="ppaction://hlinkshowjump?jump=nextslide"/>
          </p:cNvPr>
          <p:cNvSpPr/>
          <p:nvPr/>
        </p:nvSpPr>
        <p:spPr>
          <a:xfrm>
            <a:off x="7575375" y="811280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다음▷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2706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2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578759"/>
            <a:ext cx="784112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altLang="ko-KR" sz="2400" dirty="0" smtClean="0"/>
              <a:t>           </a:t>
            </a:r>
            <a:r>
              <a:rPr lang="pt-BR" altLang="ko-KR" sz="2400" dirty="0"/>
              <a:t>if(i == j)</a:t>
            </a:r>
          </a:p>
          <a:p>
            <a:r>
              <a:rPr lang="pt-BR" altLang="ko-KR" sz="2400" dirty="0" smtClean="0"/>
              <a:t>                d[i</a:t>
            </a:r>
            <a:r>
              <a:rPr lang="pt-BR" altLang="ko-KR" sz="2400" dirty="0"/>
              <a:t>][j] = 1;</a:t>
            </a:r>
          </a:p>
          <a:p>
            <a:r>
              <a:rPr lang="pt-BR" altLang="ko-KR" sz="2400" dirty="0" smtClean="0"/>
              <a:t>            else</a:t>
            </a:r>
            <a:endParaRPr lang="pt-BR" altLang="ko-KR" sz="2400" dirty="0"/>
          </a:p>
          <a:p>
            <a:r>
              <a:rPr lang="pt-BR" altLang="ko-KR" sz="2400" dirty="0" smtClean="0"/>
              <a:t>                d[i</a:t>
            </a:r>
            <a:r>
              <a:rPr lang="pt-BR" altLang="ko-KR" sz="2400" dirty="0"/>
              <a:t>][j] = d[i - 1][j - 1] + d[i - 1][j];</a:t>
            </a:r>
          </a:p>
          <a:p>
            <a:r>
              <a:rPr lang="pt-BR" altLang="ko-KR" sz="2400" dirty="0" smtClean="0"/>
              <a:t>        }</a:t>
            </a:r>
            <a:endParaRPr lang="pt-BR" altLang="ko-KR" sz="2400" dirty="0"/>
          </a:p>
          <a:p>
            <a:r>
              <a:rPr lang="pt-BR" altLang="ko-KR" sz="2400" dirty="0" smtClean="0"/>
              <a:t>    }</a:t>
            </a:r>
            <a:endParaRPr lang="pt-BR" altLang="ko-KR" sz="2400" dirty="0"/>
          </a:p>
          <a:p>
            <a:r>
              <a:rPr lang="pt-BR" altLang="ko-KR" sz="2400" dirty="0" smtClean="0"/>
              <a:t>    for(int </a:t>
            </a:r>
            <a:r>
              <a:rPr lang="pt-BR" altLang="ko-KR" sz="2400" dirty="0"/>
              <a:t>i = 1; i &lt;= n; i ++)</a:t>
            </a:r>
          </a:p>
          <a:p>
            <a:r>
              <a:rPr lang="pt-BR" altLang="ko-KR" sz="2400" dirty="0" smtClean="0"/>
              <a:t>    {</a:t>
            </a:r>
            <a:endParaRPr lang="pt-BR" altLang="ko-KR" sz="2400" dirty="0"/>
          </a:p>
          <a:p>
            <a:r>
              <a:rPr lang="pt-BR" altLang="ko-KR" sz="2400" dirty="0" smtClean="0"/>
              <a:t>        for(int </a:t>
            </a:r>
            <a:r>
              <a:rPr lang="pt-BR" altLang="ko-KR" sz="2400" dirty="0"/>
              <a:t>j = 1; j &lt;= i; j ++)</a:t>
            </a:r>
          </a:p>
          <a:p>
            <a:r>
              <a:rPr lang="pt-BR" altLang="ko-KR" sz="2400" dirty="0" smtClean="0"/>
              <a:t>            printf</a:t>
            </a:r>
            <a:r>
              <a:rPr lang="pt-BR" altLang="ko-KR" sz="2400" dirty="0"/>
              <a:t>("%d ", d[i][j]);</a:t>
            </a:r>
          </a:p>
          <a:p>
            <a:r>
              <a:rPr lang="pt-BR" altLang="ko-KR" sz="2400" dirty="0" smtClean="0"/>
              <a:t>        printf</a:t>
            </a:r>
            <a:r>
              <a:rPr lang="pt-BR" altLang="ko-KR" sz="2400" dirty="0"/>
              <a:t>("\n");</a:t>
            </a:r>
          </a:p>
          <a:p>
            <a:r>
              <a:rPr lang="pt-BR" altLang="ko-KR" sz="2400" dirty="0" smtClean="0"/>
              <a:t>    }</a:t>
            </a:r>
            <a:endParaRPr lang="pt-BR" altLang="ko-KR" sz="2400" dirty="0"/>
          </a:p>
          <a:p>
            <a:r>
              <a:rPr lang="pt-BR" altLang="ko-KR" sz="2400" dirty="0"/>
              <a:t>}</a:t>
            </a:r>
            <a:endParaRPr lang="ko-KR" altLang="en-US" sz="2400" dirty="0"/>
          </a:p>
        </p:txBody>
      </p:sp>
      <p:sp>
        <p:nvSpPr>
          <p:cNvPr id="15" name="모서리가 둥근 직사각형 14">
            <a:hlinkClick r:id="" action="ppaction://hlinkshowjump?jump=endshow"/>
          </p:cNvPr>
          <p:cNvSpPr/>
          <p:nvPr/>
        </p:nvSpPr>
        <p:spPr>
          <a:xfrm>
            <a:off x="7740352" y="821811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</a:t>
            </a:r>
            <a:r>
              <a:rPr lang="ko-KR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닫기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모서리가 둥근 직사각형 15">
            <a:hlinkClick r:id="" action="ppaction://hlinkshowjump?jump=previousslide"/>
          </p:cNvPr>
          <p:cNvSpPr/>
          <p:nvPr/>
        </p:nvSpPr>
        <p:spPr>
          <a:xfrm>
            <a:off x="6439827" y="821811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◁이전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8649</TotalTime>
  <Words>174</Words>
  <Application>Microsoft Office PowerPoint</Application>
  <PresentationFormat>화면 슬라이드 쇼(4:3)</PresentationFormat>
  <Paragraphs>39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고인돌</dc:creator>
  <cp:lastModifiedBy>Win7</cp:lastModifiedBy>
  <cp:revision>744</cp:revision>
  <dcterms:created xsi:type="dcterms:W3CDTF">2013-09-23T15:05:50Z</dcterms:created>
  <dcterms:modified xsi:type="dcterms:W3CDTF">2018-02-09T07:21:13Z</dcterms:modified>
</cp:coreProperties>
</file>